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1AFB-FDBF-AD4D-855D-985106C8D2D5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DE97-9B61-EA4A-9693-CD7A8D7550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1AFB-FDBF-AD4D-855D-985106C8D2D5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DE97-9B61-EA4A-9693-CD7A8D7550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1AFB-FDBF-AD4D-855D-985106C8D2D5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DE97-9B61-EA4A-9693-CD7A8D7550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1AFB-FDBF-AD4D-855D-985106C8D2D5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DE97-9B61-EA4A-9693-CD7A8D7550A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1AFB-FDBF-AD4D-855D-985106C8D2D5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DE97-9B61-EA4A-9693-CD7A8D7550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1AFB-FDBF-AD4D-855D-985106C8D2D5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DE97-9B61-EA4A-9693-CD7A8D7550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1AFB-FDBF-AD4D-855D-985106C8D2D5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DE97-9B61-EA4A-9693-CD7A8D7550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1AFB-FDBF-AD4D-855D-985106C8D2D5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DE97-9B61-EA4A-9693-CD7A8D7550A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1AFB-FDBF-AD4D-855D-985106C8D2D5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DE97-9B61-EA4A-9693-CD7A8D7550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1AFB-FDBF-AD4D-855D-985106C8D2D5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DE97-9B61-EA4A-9693-CD7A8D7550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1AFB-FDBF-AD4D-855D-985106C8D2D5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DE97-9B61-EA4A-9693-CD7A8D7550A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1AFB-FDBF-AD4D-855D-985106C8D2D5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DE97-9B61-EA4A-9693-CD7A8D7550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1AFB-FDBF-AD4D-855D-985106C8D2D5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DE97-9B61-EA4A-9693-CD7A8D7550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1AFB-FDBF-AD4D-855D-985106C8D2D5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DE97-9B61-EA4A-9693-CD7A8D7550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3481AFB-FDBF-AD4D-855D-985106C8D2D5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7D9DE97-9B61-EA4A-9693-CD7A8D7550A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557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Investigating Swirl and Tumble Flow with a Comparison of Visualization Techniques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62500"/>
            <a:ext cx="6400800" cy="1752600"/>
          </a:xfrm>
        </p:spPr>
        <p:txBody>
          <a:bodyPr/>
          <a:lstStyle/>
          <a:p>
            <a:r>
              <a:rPr lang="en-US" dirty="0" smtClean="0"/>
              <a:t>Carly Costello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25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1560383"/>
            <a:ext cx="47879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60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HD:Users:carlycostello:Desktop:Screen Shot 2014-11-19 at 5.58.00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36" y="892553"/>
            <a:ext cx="2201202" cy="24647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55274" y="3357342"/>
            <a:ext cx="3621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Geometric flow visualization</a:t>
            </a:r>
            <a:endParaRPr lang="en-US" dirty="0"/>
          </a:p>
        </p:txBody>
      </p:sp>
      <p:pic>
        <p:nvPicPr>
          <p:cNvPr id="6" name="Picture 5" descr="Macintosh HD:Users:carlycostello:Desktop:Screen Shot 2014-11-19 at 6.52.12 P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922" y="892552"/>
            <a:ext cx="3036652" cy="26404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002540" y="107722"/>
            <a:ext cx="6850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Swirl flow motion on 2D slices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950250" y="3558719"/>
            <a:ext cx="333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Direct visualization </a:t>
            </a:r>
            <a:endParaRPr lang="en-US" dirty="0"/>
          </a:p>
        </p:txBody>
      </p:sp>
      <p:pic>
        <p:nvPicPr>
          <p:cNvPr id="9" name="Picture 8" descr="Macintosh HD:Users:carlycostello:Desktop:Screen Shot 2014-11-19 at 5.57.19 PM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922" y="3928051"/>
            <a:ext cx="2907366" cy="2556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5499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534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4" b="4693"/>
          <a:stretch/>
        </p:blipFill>
        <p:spPr>
          <a:xfrm>
            <a:off x="1403556" y="1203231"/>
            <a:ext cx="6349420" cy="39940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9122" y="303936"/>
            <a:ext cx="7418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Tumble flow in 3D Slices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21281" y="5396990"/>
            <a:ext cx="634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 				Geometric 		Texture -based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042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1730</TotalTime>
  <Words>30</Words>
  <Application>Microsoft Macintosh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Story</vt:lpstr>
      <vt:lpstr>Investigating Swirl and Tumble Flow with a Comparison of Visualization Techniques </vt:lpstr>
      <vt:lpstr>PowerPoint Presentation</vt:lpstr>
      <vt:lpstr>PowerPoint Presentation</vt:lpstr>
      <vt:lpstr>PowerPoint Presentation</vt:lpstr>
    </vt:vector>
  </TitlesOfParts>
  <Company>wheaton college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Carly  Costello</dc:creator>
  <cp:lastModifiedBy>Carly  Costello</cp:lastModifiedBy>
  <cp:revision>6</cp:revision>
  <dcterms:created xsi:type="dcterms:W3CDTF">2014-11-30T17:57:47Z</dcterms:created>
  <dcterms:modified xsi:type="dcterms:W3CDTF">2014-12-01T22:48:41Z</dcterms:modified>
</cp:coreProperties>
</file>