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7E2287A-65CE-9B4F-9E81-3D3E508E610E}" type="datetimeFigureOut">
              <a:rPr lang="en-US" smtClean="0"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8B27CE8-EBD9-9145-9BC4-AFC233D583D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Structure of the Information Visualization</a:t>
            </a:r>
            <a:br>
              <a:rPr lang="en-US" dirty="0" smtClean="0"/>
            </a:br>
            <a:r>
              <a:rPr lang="en-US" dirty="0" smtClean="0"/>
              <a:t>Design Space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Zahra Rikan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85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12-02 at 4.58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6" y="85805"/>
            <a:ext cx="8319856" cy="663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5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2 at 4.5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87" y="188771"/>
            <a:ext cx="7895335" cy="63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9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35" y="-184161"/>
            <a:ext cx="8042276" cy="1336956"/>
          </a:xfrm>
        </p:spPr>
        <p:txBody>
          <a:bodyPr/>
          <a:lstStyle/>
          <a:p>
            <a:r>
              <a:rPr lang="en-US" dirty="0" smtClean="0"/>
              <a:t>Word Cited</a:t>
            </a:r>
            <a:endParaRPr lang="en-US" dirty="0"/>
          </a:p>
        </p:txBody>
      </p:sp>
      <p:pic>
        <p:nvPicPr>
          <p:cNvPr id="9" name="Picture 8" descr="Screen Shot 2014-12-02 at 5.04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2" y="1501654"/>
            <a:ext cx="8847822" cy="471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6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Space Visualization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599" y="1672453"/>
            <a:ext cx="4789904" cy="463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3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Visualization </a:t>
            </a:r>
            <a:endParaRPr lang="en-US" dirty="0"/>
          </a:p>
        </p:txBody>
      </p:sp>
      <p:pic>
        <p:nvPicPr>
          <p:cNvPr id="4" name="Picture 3" descr="Screen Shot 2014-12-02 at 4.27.3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470" y="2184964"/>
            <a:ext cx="6930042" cy="295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06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pic>
        <p:nvPicPr>
          <p:cNvPr id="4" name="Picture 3" descr="Screen Shot 2014-12-02 at 4.32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32" y="2299133"/>
            <a:ext cx="7276150" cy="214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726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2 at 4.36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21" y="535152"/>
            <a:ext cx="8055683" cy="595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0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2 at 4.40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8" y="647340"/>
            <a:ext cx="7424964" cy="55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5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4-12-02 at 4.4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02" y="4657923"/>
            <a:ext cx="6324600" cy="2057400"/>
          </a:xfrm>
          <a:prstGeom prst="rect">
            <a:avLst/>
          </a:prstGeom>
        </p:spPr>
      </p:pic>
      <p:pic>
        <p:nvPicPr>
          <p:cNvPr id="4" name="Picture 3" descr="Screen Shot 2014-12-02 at 4.48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228" y="171611"/>
            <a:ext cx="6015653" cy="464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787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2 at 4.52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812" y="-1"/>
            <a:ext cx="6642380" cy="67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384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12-02 at 4.5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039" y="120127"/>
            <a:ext cx="6211477" cy="66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760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51</TotalTime>
  <Words>15</Words>
  <Application>Microsoft Macintosh PowerPoint</Application>
  <PresentationFormat>On-screen Show (4:3)</PresentationFormat>
  <Paragraphs>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Breeze</vt:lpstr>
      <vt:lpstr>The Structure of the Information Visualization Design Space</vt:lpstr>
      <vt:lpstr>Design Space Visualization</vt:lpstr>
      <vt:lpstr>Visualization </vt:lpstr>
      <vt:lpstr>Tables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Word Cited</vt:lpstr>
    </vt:vector>
  </TitlesOfParts>
  <Company>Wheaton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Structure of the Information Visualization Design Space</dc:title>
  <dc:creator>Zahra  Rikan</dc:creator>
  <cp:lastModifiedBy>Zahra  Rikan</cp:lastModifiedBy>
  <cp:revision>7</cp:revision>
  <dcterms:created xsi:type="dcterms:W3CDTF">2014-12-02T21:17:36Z</dcterms:created>
  <dcterms:modified xsi:type="dcterms:W3CDTF">2014-12-02T22:10:49Z</dcterms:modified>
</cp:coreProperties>
</file>