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97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 eaLnBrk="1" latinLnBrk="0" hangingPunct="1"/>
            <a:fld id="{B41ABA4E-CD72-497B-97AA-7213B3980F60}" type="datetimeFigureOut">
              <a:rPr lang="en-US" smtClean="0"/>
              <a:pPr eaLnBrk="1" latinLnBrk="0" hangingPunct="1"/>
              <a:t>12/2/14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Emily Reynolds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5400" dirty="0" smtClean="0"/>
              <a:t>Lucent Vision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Sports Visualization System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29274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2-02 at 2.57.15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4" t="31001" r="23255" b="23738"/>
          <a:stretch/>
        </p:blipFill>
        <p:spPr>
          <a:xfrm>
            <a:off x="498002" y="944247"/>
            <a:ext cx="8114820" cy="4411914"/>
          </a:xfrm>
        </p:spPr>
      </p:pic>
    </p:spTree>
    <p:extLst>
      <p:ext uri="{BB962C8B-B14F-4D97-AF65-F5344CB8AC3E}">
        <p14:creationId xmlns:p14="http://schemas.microsoft.com/office/powerpoint/2010/main" val="3902476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2-02 at 2.59.43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4" t="18973" r="21475" b="46843"/>
          <a:stretch/>
        </p:blipFill>
        <p:spPr>
          <a:xfrm>
            <a:off x="414782" y="1334864"/>
            <a:ext cx="4257959" cy="3332068"/>
          </a:xfrm>
        </p:spPr>
      </p:pic>
      <p:pic>
        <p:nvPicPr>
          <p:cNvPr id="5" name="Picture 4" descr="Screen Shot 2014-12-02 at 3.00.45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0" t="27317" r="21656" b="37929"/>
          <a:stretch/>
        </p:blipFill>
        <p:spPr>
          <a:xfrm>
            <a:off x="4672741" y="1334864"/>
            <a:ext cx="4151739" cy="333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1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2-02 at 3.07.14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5" t="20555" r="48776" b="14559"/>
          <a:stretch/>
        </p:blipFill>
        <p:spPr>
          <a:xfrm>
            <a:off x="2588731" y="412882"/>
            <a:ext cx="4070332" cy="6002562"/>
          </a:xfrm>
        </p:spPr>
      </p:pic>
    </p:spTree>
    <p:extLst>
      <p:ext uri="{BB962C8B-B14F-4D97-AF65-F5344CB8AC3E}">
        <p14:creationId xmlns:p14="http://schemas.microsoft.com/office/powerpoint/2010/main" val="1524615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2-02 at 3.08.29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3" t="21189" r="21870" b="45261"/>
          <a:stretch/>
        </p:blipFill>
        <p:spPr>
          <a:xfrm>
            <a:off x="1497413" y="358162"/>
            <a:ext cx="6097510" cy="4752120"/>
          </a:xfrm>
        </p:spPr>
      </p:pic>
      <p:pic>
        <p:nvPicPr>
          <p:cNvPr id="7" name="Picture 6" descr="Screen Shot 2014-12-02 at 3.10.43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58" t="61215" r="33407" b="30808"/>
          <a:stretch/>
        </p:blipFill>
        <p:spPr>
          <a:xfrm>
            <a:off x="3013952" y="5232401"/>
            <a:ext cx="3183031" cy="104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80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creen Shot 2014-12-02 at 3.13.19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9" t="32899" r="21078" b="33866"/>
          <a:stretch/>
        </p:blipFill>
        <p:spPr>
          <a:xfrm>
            <a:off x="634971" y="1747704"/>
            <a:ext cx="4168020" cy="3081761"/>
          </a:xfrm>
        </p:spPr>
      </p:pic>
      <p:pic>
        <p:nvPicPr>
          <p:cNvPr id="6" name="Picture 5" descr="Screen Shot 2014-12-02 at 3.14.22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5" t="22190" r="49255" b="43341"/>
          <a:stretch/>
        </p:blipFill>
        <p:spPr>
          <a:xfrm>
            <a:off x="4802991" y="1747704"/>
            <a:ext cx="3922528" cy="308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87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creen Shot 2014-12-02 at 3.18.35 PM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7" t="20872" r="21672" b="14242"/>
          <a:stretch/>
        </p:blipFill>
        <p:spPr>
          <a:xfrm>
            <a:off x="640056" y="390723"/>
            <a:ext cx="7919871" cy="5860842"/>
          </a:xfrm>
        </p:spPr>
      </p:pic>
    </p:spTree>
    <p:extLst>
      <p:ext uri="{BB962C8B-B14F-4D97-AF65-F5344CB8AC3E}">
        <p14:creationId xmlns:p14="http://schemas.microsoft.com/office/powerpoint/2010/main" val="5452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First system to capture real-live sports and create visualizations </a:t>
            </a:r>
          </a:p>
          <a:p>
            <a:r>
              <a:rPr lang="en-US" dirty="0" smtClean="0"/>
              <a:t>Still only records information for tennis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Improvement?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282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Gopal </a:t>
            </a:r>
            <a:r>
              <a:rPr lang="en-US" dirty="0"/>
              <a:t>Pingali, Agata Opalach, Yves Jean, and Ingrid </a:t>
            </a:r>
            <a:r>
              <a:rPr lang="en-US" dirty="0" smtClean="0"/>
              <a:t>Carlbom</a:t>
            </a:r>
            <a:r>
              <a:rPr lang="en-US" dirty="0"/>
              <a:t>. 2001. Visualization of      sports using motion trajectories: providing insights into performance, style, and strategy. In </a:t>
            </a:r>
            <a:r>
              <a:rPr lang="en-US" i="1" dirty="0"/>
              <a:t>Proceedings of the conference on Visualization '01</a:t>
            </a:r>
            <a:r>
              <a:rPr lang="en-US" dirty="0"/>
              <a:t> (VIS '01). IEEE Computer Society, Washington, DC, USA, 75-82.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References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2463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ヒラギノ角ゴ Pro W3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Paper.thmx</Template>
  <TotalTime>48</TotalTime>
  <Words>57</Words>
  <Application>Microsoft Macintosh PowerPoint</Application>
  <PresentationFormat>On-screen Show (4:3)</PresentationFormat>
  <Paragraphs>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Paper</vt:lpstr>
      <vt:lpstr>Lucent Vision  Sports Visualization System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Improvement? </vt:lpstr>
      <vt:lpstr>References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Lucent Vision  Sports Visualization System </dc:title>
  <dc:creator>Emily</dc:creator>
  <cp:lastModifiedBy>Emily</cp:lastModifiedBy>
  <cp:revision>5</cp:revision>
  <dcterms:created xsi:type="dcterms:W3CDTF">2014-12-02T19:54:57Z</dcterms:created>
  <dcterms:modified xsi:type="dcterms:W3CDTF">2014-12-02T20:43:17Z</dcterms:modified>
</cp:coreProperties>
</file>